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68" r:id="rId2"/>
    <p:sldId id="969" r:id="rId3"/>
    <p:sldId id="970" r:id="rId4"/>
    <p:sldId id="971" r:id="rId5"/>
    <p:sldId id="972" r:id="rId6"/>
    <p:sldId id="97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16" y="2272169"/>
            <a:ext cx="9040968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315. THUNGETNA HUNPHA HI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Tis the Blessed Hour of Prayer</a:t>
            </a:r>
          </a:p>
          <a:p>
            <a:r>
              <a:rPr lang="en-US" sz="1500" dirty="0" err="1"/>
              <a:t>Sawl</a:t>
            </a:r>
            <a:r>
              <a:rPr lang="en-US" sz="1500" dirty="0"/>
              <a:t>. 3:1</a:t>
            </a:r>
          </a:p>
          <a:p>
            <a:r>
              <a:rPr lang="en-US" sz="1500" dirty="0"/>
              <a:t>Fanny J.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34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1817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hunpha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niamkhiat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umin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hupah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kihel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zatui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hipah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4656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165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hunpha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mite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lainatna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 ding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haksatnate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kihel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zatui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hipah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81472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hunpha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ze-etna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in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khasiat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paikhia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kihel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zatui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hipah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20282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hunpha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takpi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thuphate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peel lo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kingah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hiveh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thuphate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hanginah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beipah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kihel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zatui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hipah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46518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315. THUNGETNA HUNPHA HI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2018-12-14T15:16:40Z</dcterms:modified>
</cp:coreProperties>
</file>